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235" autoAdjust="0"/>
  </p:normalViewPr>
  <p:slideViewPr>
    <p:cSldViewPr snapToGrid="0">
      <p:cViewPr varScale="1">
        <p:scale>
          <a:sx n="68" d="100"/>
          <a:sy n="68" d="100"/>
        </p:scale>
        <p:origin x="7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CDC7A8-FBC1-4C86-89EA-30303323677F}" type="datetimeFigureOut">
              <a:rPr lang="en-GB" smtClean="0"/>
              <a:t>13/07/2021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4773AC-4283-4C7F-8DA7-83610307F7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312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Book covers are animated by row – to change the pictures without breaking the animation, right-click on the image and select ‘change picture’, then add your chosen book cover</a:t>
            </a:r>
            <a:r>
              <a:rPr lang="en-GB" baseline="0" dirty="0"/>
              <a:t> </a:t>
            </a:r>
            <a:r>
              <a:rPr lang="en-GB" baseline="0" dirty="0">
                <a:sym typeface="Wingdings" panose="05000000000000000000" pitchFamily="2" charset="2"/>
              </a:rPr>
              <a:t> </a:t>
            </a:r>
          </a:p>
          <a:p>
            <a:r>
              <a:rPr lang="en-GB" baseline="0" dirty="0">
                <a:sym typeface="Wingdings" panose="05000000000000000000" pitchFamily="2" charset="2"/>
              </a:rPr>
              <a:t>Jane Hill, Learning Resource Manager, Kings Langley Secondary School, 2019.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773AC-4283-4C7F-8DA7-83610307F71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65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F79C-C076-4947-BD0D-2ADAAA4FE541}" type="datetimeFigureOut">
              <a:rPr lang="en-GB" smtClean="0"/>
              <a:t>13/07/2021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7203F-0E14-49F7-8993-CEEA4967F3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6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F79C-C076-4947-BD0D-2ADAAA4FE541}" type="datetimeFigureOut">
              <a:rPr lang="en-GB" smtClean="0"/>
              <a:t>13/07/2021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7203F-0E14-49F7-8993-CEEA4967F3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88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F79C-C076-4947-BD0D-2ADAAA4FE541}" type="datetimeFigureOut">
              <a:rPr lang="en-GB" smtClean="0"/>
              <a:t>13/07/2021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7203F-0E14-49F7-8993-CEEA4967F3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83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F79C-C076-4947-BD0D-2ADAAA4FE541}" type="datetimeFigureOut">
              <a:rPr lang="en-GB" smtClean="0"/>
              <a:t>13/07/2021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7203F-0E14-49F7-8993-CEEA4967F3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40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F79C-C076-4947-BD0D-2ADAAA4FE541}" type="datetimeFigureOut">
              <a:rPr lang="en-GB" smtClean="0"/>
              <a:t>13/07/2021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7203F-0E14-49F7-8993-CEEA4967F3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01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F79C-C076-4947-BD0D-2ADAAA4FE541}" type="datetimeFigureOut">
              <a:rPr lang="en-GB" smtClean="0"/>
              <a:t>13/07/2021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7203F-0E14-49F7-8993-CEEA4967F3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4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F79C-C076-4947-BD0D-2ADAAA4FE541}" type="datetimeFigureOut">
              <a:rPr lang="en-GB" smtClean="0"/>
              <a:t>13/07/2021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7203F-0E14-49F7-8993-CEEA4967F3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24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F79C-C076-4947-BD0D-2ADAAA4FE541}" type="datetimeFigureOut">
              <a:rPr lang="en-GB" smtClean="0"/>
              <a:t>13/07/2021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7203F-0E14-49F7-8993-CEEA4967F3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91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F79C-C076-4947-BD0D-2ADAAA4FE541}" type="datetimeFigureOut">
              <a:rPr lang="en-GB" smtClean="0"/>
              <a:t>13/07/2021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7203F-0E14-49F7-8993-CEEA4967F3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32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F79C-C076-4947-BD0D-2ADAAA4FE541}" type="datetimeFigureOut">
              <a:rPr lang="en-GB" smtClean="0"/>
              <a:t>13/07/2021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7203F-0E14-49F7-8993-CEEA4967F3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21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F79C-C076-4947-BD0D-2ADAAA4FE541}" type="datetimeFigureOut">
              <a:rPr lang="en-GB" smtClean="0"/>
              <a:t>13/07/2021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7203F-0E14-49F7-8993-CEEA4967F3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71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3F79C-C076-4947-BD0D-2ADAAA4FE541}" type="datetimeFigureOut">
              <a:rPr lang="en-GB" smtClean="0"/>
              <a:t>13/07/2021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7203F-0E14-49F7-8993-CEEA4967F3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3512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image" Target="../media/image10.jpeg"/><Relationship Id="rId18" Type="http://schemas.openxmlformats.org/officeDocument/2006/relationships/image" Target="../media/image15.jpg"/><Relationship Id="rId26" Type="http://schemas.openxmlformats.org/officeDocument/2006/relationships/image" Target="../media/image23.jpg"/><Relationship Id="rId3" Type="http://schemas.openxmlformats.org/officeDocument/2006/relationships/image" Target="../media/image1.png"/><Relationship Id="rId21" Type="http://schemas.openxmlformats.org/officeDocument/2006/relationships/image" Target="../media/image18.jpg"/><Relationship Id="rId34" Type="http://schemas.openxmlformats.org/officeDocument/2006/relationships/image" Target="../media/image31.png"/><Relationship Id="rId7" Type="http://schemas.microsoft.com/office/2007/relationships/hdphoto" Target="../media/hdphoto1.wdp"/><Relationship Id="rId12" Type="http://schemas.openxmlformats.org/officeDocument/2006/relationships/image" Target="../media/image9.jpg"/><Relationship Id="rId17" Type="http://schemas.openxmlformats.org/officeDocument/2006/relationships/image" Target="../media/image14.jpg"/><Relationship Id="rId25" Type="http://schemas.openxmlformats.org/officeDocument/2006/relationships/image" Target="../media/image22.jpeg"/><Relationship Id="rId33" Type="http://schemas.openxmlformats.org/officeDocument/2006/relationships/image" Target="../media/image30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jpg"/><Relationship Id="rId20" Type="http://schemas.openxmlformats.org/officeDocument/2006/relationships/image" Target="../media/image17.jpeg"/><Relationship Id="rId29" Type="http://schemas.openxmlformats.org/officeDocument/2006/relationships/image" Target="../media/image2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jpg"/><Relationship Id="rId24" Type="http://schemas.openxmlformats.org/officeDocument/2006/relationships/image" Target="../media/image21.jpg"/><Relationship Id="rId32" Type="http://schemas.openxmlformats.org/officeDocument/2006/relationships/image" Target="../media/image29.jpg"/><Relationship Id="rId5" Type="http://schemas.openxmlformats.org/officeDocument/2006/relationships/image" Target="../media/image3.png"/><Relationship Id="rId15" Type="http://schemas.openxmlformats.org/officeDocument/2006/relationships/image" Target="../media/image12.jpg"/><Relationship Id="rId23" Type="http://schemas.openxmlformats.org/officeDocument/2006/relationships/image" Target="../media/image20.jpg"/><Relationship Id="rId28" Type="http://schemas.openxmlformats.org/officeDocument/2006/relationships/image" Target="../media/image25.jpeg"/><Relationship Id="rId10" Type="http://schemas.openxmlformats.org/officeDocument/2006/relationships/image" Target="../media/image7.jpeg"/><Relationship Id="rId19" Type="http://schemas.openxmlformats.org/officeDocument/2006/relationships/image" Target="../media/image16.jpg"/><Relationship Id="rId31" Type="http://schemas.openxmlformats.org/officeDocument/2006/relationships/image" Target="../media/image28.jpg"/><Relationship Id="rId4" Type="http://schemas.openxmlformats.org/officeDocument/2006/relationships/image" Target="../media/image2.png"/><Relationship Id="rId9" Type="http://schemas.openxmlformats.org/officeDocument/2006/relationships/image" Target="../media/image6.jpg"/><Relationship Id="rId14" Type="http://schemas.openxmlformats.org/officeDocument/2006/relationships/image" Target="../media/image11.jpg"/><Relationship Id="rId22" Type="http://schemas.openxmlformats.org/officeDocument/2006/relationships/image" Target="../media/image19.jpg"/><Relationship Id="rId27" Type="http://schemas.openxmlformats.org/officeDocument/2006/relationships/image" Target="../media/image24.jpg"/><Relationship Id="rId30" Type="http://schemas.openxmlformats.org/officeDocument/2006/relationships/image" Target="../media/image27.jpeg"/><Relationship Id="rId35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5" y="189143"/>
            <a:ext cx="3686175" cy="1114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441" y="189143"/>
            <a:ext cx="868322" cy="51169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0944" y="1303568"/>
            <a:ext cx="6562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Year Five’s Must Reads…Look for the Gold Star on the Spine!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b="17519"/>
          <a:stretch/>
        </p:blipFill>
        <p:spPr>
          <a:xfrm>
            <a:off x="9708959" y="247211"/>
            <a:ext cx="622235" cy="41058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0091650" y="234859"/>
            <a:ext cx="849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/>
              <a:t>Search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79288" y="277275"/>
            <a:ext cx="1270674" cy="423558"/>
          </a:xfrm>
          <a:prstGeom prst="rect">
            <a:avLst/>
          </a:prstGeom>
        </p:spPr>
      </p:pic>
      <p:pic>
        <p:nvPicPr>
          <p:cNvPr id="11" name="Picture 10" descr="A picture containing indoor, text, book, laying&#10;&#10;Description automatically generated">
            <a:extLst>
              <a:ext uri="{FF2B5EF4-FFF2-40B4-BE49-F238E27FC236}">
                <a16:creationId xmlns:a16="http://schemas.microsoft.com/office/drawing/2014/main" id="{93C6E728-C39D-4D3E-A6A8-562F6EBFC95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26" y="1882360"/>
            <a:ext cx="801587" cy="1227886"/>
          </a:xfrm>
          <a:prstGeom prst="rect">
            <a:avLst/>
          </a:prstGeom>
        </p:spPr>
      </p:pic>
      <p:pic>
        <p:nvPicPr>
          <p:cNvPr id="19" name="Picture 18" descr="A birthday cake&#10;&#10;Description automatically generated">
            <a:extLst>
              <a:ext uri="{FF2B5EF4-FFF2-40B4-BE49-F238E27FC236}">
                <a16:creationId xmlns:a16="http://schemas.microsoft.com/office/drawing/2014/main" id="{11498415-6CEC-44EC-862D-98E940FA477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666" y="3347517"/>
            <a:ext cx="987040" cy="134829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525EAC5-4CF5-4C2C-8453-AF57226069C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343" y="3347517"/>
            <a:ext cx="869354" cy="1333921"/>
          </a:xfrm>
          <a:prstGeom prst="rect">
            <a:avLst/>
          </a:prstGeom>
        </p:spPr>
      </p:pic>
      <p:pic>
        <p:nvPicPr>
          <p:cNvPr id="31" name="Picture 30" descr="A picture containing black, man, snow, air&#10;&#10;Description automatically generated">
            <a:extLst>
              <a:ext uri="{FF2B5EF4-FFF2-40B4-BE49-F238E27FC236}">
                <a16:creationId xmlns:a16="http://schemas.microsoft.com/office/drawing/2014/main" id="{A7A17EDF-A0CA-4771-901B-F472CD35B29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816" y="3337248"/>
            <a:ext cx="860198" cy="132651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D41FBCB-EB91-4F08-BAB8-BA9DA1379E2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902" y="4837545"/>
            <a:ext cx="1107497" cy="136423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E304308-5882-4EE8-A6E7-D4244805295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130" y="3352463"/>
            <a:ext cx="871459" cy="133392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E3C76317-94C2-4632-971E-2E8BF9E2BFD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817" y="3352463"/>
            <a:ext cx="819891" cy="1311301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6FB9E893-88B2-461F-ACAB-B4DC9297EAA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72" y="3335618"/>
            <a:ext cx="869354" cy="1312233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3A8740C-6314-4D4E-9584-EE01C82C0F8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54" y="3319706"/>
            <a:ext cx="872695" cy="1344058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9F74F64B-04B9-4DBA-BD02-EF2CC58FF81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271" y="1843305"/>
            <a:ext cx="841857" cy="1261523"/>
          </a:xfrm>
          <a:prstGeom prst="rect">
            <a:avLst/>
          </a:prstGeom>
        </p:spPr>
      </p:pic>
      <p:pic>
        <p:nvPicPr>
          <p:cNvPr id="63" name="Picture 62" descr="A picture containing food&#10;&#10;Description automatically generated">
            <a:extLst>
              <a:ext uri="{FF2B5EF4-FFF2-40B4-BE49-F238E27FC236}">
                <a16:creationId xmlns:a16="http://schemas.microsoft.com/office/drawing/2014/main" id="{4C790C7A-D5A0-4A0E-B06D-0AC2ADF2E5B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634" y="1853642"/>
            <a:ext cx="812686" cy="1261523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9078FA77-F55E-476D-878E-058B74188F2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319" y="3347517"/>
            <a:ext cx="1749041" cy="1413225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56AA0044-A1C5-4BD1-9C67-2AF13D47890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079" y="1853642"/>
            <a:ext cx="841857" cy="1292658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C51F0F5B-4979-4F4B-B873-2D2F9DF4FB7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557" y="1815258"/>
            <a:ext cx="884892" cy="1359115"/>
          </a:xfrm>
          <a:prstGeom prst="rect">
            <a:avLst/>
          </a:prstGeom>
        </p:spPr>
      </p:pic>
      <p:pic>
        <p:nvPicPr>
          <p:cNvPr id="77" name="Picture 76" descr="A cat with its mouth open&#10;&#10;Description automatically generated">
            <a:extLst>
              <a:ext uri="{FF2B5EF4-FFF2-40B4-BE49-F238E27FC236}">
                <a16:creationId xmlns:a16="http://schemas.microsoft.com/office/drawing/2014/main" id="{467B1862-3420-4936-8334-6EC4FB6CF76D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381" y="1846044"/>
            <a:ext cx="818826" cy="1276721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03035304-3CD0-450C-B6AB-9BDAA4A011F6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788" y="1856503"/>
            <a:ext cx="807243" cy="1266262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E656E7E2-E266-4605-BBAE-E4B345DEFB26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258" y="1882360"/>
            <a:ext cx="829206" cy="1269245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75507602-CB93-4D32-AFF9-06D8B38479A4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556" y="1875063"/>
            <a:ext cx="801587" cy="1240847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1E242C78-878F-4457-AE32-0532784F0416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247" y="3319706"/>
            <a:ext cx="1019761" cy="1364234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570B4F85-246A-41AE-B7E3-CE0187528D77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418" y="4837545"/>
            <a:ext cx="878082" cy="1344058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48078D39-776D-4F16-9400-3EFF3C031DC7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961" y="4800095"/>
            <a:ext cx="884014" cy="1289833"/>
          </a:xfrm>
          <a:prstGeom prst="rect">
            <a:avLst/>
          </a:prstGeom>
        </p:spPr>
      </p:pic>
      <p:pic>
        <p:nvPicPr>
          <p:cNvPr id="93" name="Picture 92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27B3FB45-8B0C-42FC-BAD0-B4FD4EF063DC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656" y="4803351"/>
            <a:ext cx="878082" cy="1344058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1B2F259A-7895-4FA8-9FF0-186C0EAD04A2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469" y="4779736"/>
            <a:ext cx="924328" cy="1422043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F03C65FA-DDD9-4AC2-91D9-36D9EEA7CF56}"/>
              </a:ext>
            </a:extLst>
          </p:cNvPr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7" r="12415"/>
          <a:stretch/>
        </p:blipFill>
        <p:spPr>
          <a:xfrm>
            <a:off x="2411213" y="4795916"/>
            <a:ext cx="988043" cy="1276721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D1151FCB-ECDB-4E6A-B29B-85EAB96B9CC2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88" y="4778627"/>
            <a:ext cx="1092751" cy="1311301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4050D5F7-6A33-4CCF-B526-1EB85436809F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54" y="4803351"/>
            <a:ext cx="845760" cy="12767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8848575" y="1868857"/>
            <a:ext cx="806523" cy="1254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8816260" y="4824441"/>
            <a:ext cx="871151" cy="132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6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15000">
        <p14:pan dir="r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411</TotalTime>
  <Words>61</Words>
  <Application>Microsoft Office PowerPoint</Application>
  <PresentationFormat>Widescreen</PresentationFormat>
  <Paragraphs>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Office Theme</vt:lpstr>
      <vt:lpstr>PowerPoint Presentation</vt:lpstr>
    </vt:vector>
  </TitlesOfParts>
  <Company>HfL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Hill</dc:creator>
  <cp:lastModifiedBy>Louise Prew</cp:lastModifiedBy>
  <cp:revision>29</cp:revision>
  <cp:lastPrinted>2021-07-13T12:27:53Z</cp:lastPrinted>
  <dcterms:created xsi:type="dcterms:W3CDTF">2019-02-15T09:32:57Z</dcterms:created>
  <dcterms:modified xsi:type="dcterms:W3CDTF">2021-07-13T13:37:11Z</dcterms:modified>
</cp:coreProperties>
</file>