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522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C7A8-FBC1-4C86-89EA-30303323677F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773AC-4283-4C7F-8DA7-83610307F7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Book covers are animated by row – to change the pictures without breaking the animation, right-click on the image and select ‘change picture’, then add your chosen book cover</a:t>
            </a:r>
            <a:r>
              <a:rPr lang="en-GB" baseline="0" dirty="0"/>
              <a:t> </a:t>
            </a:r>
            <a:r>
              <a:rPr lang="en-GB" baseline="0" dirty="0">
                <a:sym typeface="Wingdings" panose="05000000000000000000" pitchFamily="2" charset="2"/>
              </a:rPr>
              <a:t> 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Jane Hill, Learning Resource Manager, Kings Langley Secondary School, 2019.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73AC-4283-4C7F-8DA7-83610307F7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6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2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2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F79C-C076-4947-BD0D-2ADAAA4FE541}" type="datetimeFigureOut">
              <a:rPr lang="en-GB" smtClean="0"/>
              <a:pPr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203F-0E14-49F7-8993-CEEA4967F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5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" y="189143"/>
            <a:ext cx="3686175" cy="11144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74082" y="1313414"/>
            <a:ext cx="1173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Lucida Handwriting" pitchFamily="66" charset="0"/>
              </a:rPr>
              <a:t>Year 6’s Must Reads…Look for the Gold Star on the top left side of the front cover.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AB5484-BD96-4E12-88D3-F8E8825C4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65" y="1744316"/>
            <a:ext cx="941008" cy="14384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36B31D-7869-4AB2-B0EB-D0AC972FE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668" y="1798738"/>
            <a:ext cx="900399" cy="14266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A785D1-D7E3-41C0-80A3-7BD2EB3DE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173" y="1815530"/>
            <a:ext cx="916743" cy="14134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EE38D1-2241-406B-A736-9C18E61A5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5193" y="1741695"/>
            <a:ext cx="980903" cy="15433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C8AF56-99FD-4952-824C-6E8912DCB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1424" y="1753544"/>
            <a:ext cx="984705" cy="15182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FC1AF1-DBE1-489B-BE1C-88963B521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6403" y="1751928"/>
            <a:ext cx="948665" cy="14926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4BC071-5170-496C-B412-8F6F24105F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9332" y="1786127"/>
            <a:ext cx="980903" cy="14519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AB9C1B0-505C-4E3B-AEE7-7B185A3ABF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9332" y="3354063"/>
            <a:ext cx="982923" cy="15198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E1B58D-774F-4712-96B6-34D8931A3D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766" y="3371704"/>
            <a:ext cx="941008" cy="14424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6DEB2E-94EB-4D3F-B942-D2F5A47DCA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0668" y="3371704"/>
            <a:ext cx="900399" cy="14120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D9C3774-6ED3-443B-8FEC-BD66E63376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73129" y="3384178"/>
            <a:ext cx="916742" cy="14175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E32B078-E4F4-4C79-9435-6394392C61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7683" y="3405371"/>
            <a:ext cx="971082" cy="14965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130AE1A-1B6B-40DC-B5F1-D553427144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1765" y="5042224"/>
            <a:ext cx="941008" cy="14508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40E01F-8160-4D5A-AF61-533A0F10C7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0668" y="5012511"/>
            <a:ext cx="941008" cy="14806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4106503-E8CD-4A5D-BF33-8E64134C21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6403" y="3346529"/>
            <a:ext cx="999182" cy="1527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469728-4FE8-4C41-98AE-EBB6398A201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4751" r="9275" b="4068"/>
          <a:stretch/>
        </p:blipFill>
        <p:spPr>
          <a:xfrm>
            <a:off x="7895945" y="5035359"/>
            <a:ext cx="2136310" cy="15562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2C2296-638C-4D8D-A97B-21051C88D8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81934" y="3393907"/>
            <a:ext cx="953686" cy="1432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4AD91C-37F0-4C18-B266-9CA98C8A45A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39147" y="4987864"/>
            <a:ext cx="984705" cy="1505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51C421-0725-4C03-8893-69D1FA332D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81934" y="5010011"/>
            <a:ext cx="1020705" cy="1515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964D3F-A89C-42AA-8063-1FD93F37715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05212" y="5042224"/>
            <a:ext cx="980903" cy="15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5000">
        <p14:pan dir="r"/>
      </p:transition>
    </mc:Choice>
    <mc:Fallback xmlns="">
      <p:transition spd="slow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68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Lucida Handwriting</vt:lpstr>
      <vt:lpstr>Wingdings</vt:lpstr>
      <vt:lpstr>Office Theme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Hill</dc:creator>
  <cp:lastModifiedBy>Sophie Duffy</cp:lastModifiedBy>
  <cp:revision>40</cp:revision>
  <cp:lastPrinted>2021-09-03T12:01:43Z</cp:lastPrinted>
  <dcterms:created xsi:type="dcterms:W3CDTF">2019-02-15T09:32:57Z</dcterms:created>
  <dcterms:modified xsi:type="dcterms:W3CDTF">2022-01-09T17:14:29Z</dcterms:modified>
</cp:coreProperties>
</file>